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" panose="020B0604020202020204" charset="0"/>
      <p:regular r:id="rId11"/>
    </p:embeddedFont>
    <p:embeddedFont>
      <p:font typeface="Aileron Bold" panose="020B0604020202020204" charset="0"/>
      <p:regular r:id="rId12"/>
    </p:embeddedFont>
    <p:embeddedFont>
      <p:font typeface="Lora" pitchFamily="2" charset="0"/>
      <p:regular r:id="rId13"/>
    </p:embeddedFont>
    <p:embeddedFont>
      <p:font typeface="Lora Bold" charset="0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The Seaso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2567"/>
            <a:ext cx="12476331" cy="644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9"/>
              </a:lnSpc>
            </a:pPr>
            <a:r>
              <a:rPr lang="en-US" sz="1440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NEON GENESIS EVANGELION</a:t>
            </a:r>
          </a:p>
          <a:p>
            <a:pPr algn="l">
              <a:lnSpc>
                <a:spcPts val="12999"/>
              </a:lnSpc>
            </a:pPr>
            <a:r>
              <a:rPr lang="en-US" sz="51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EPISÓDIO:1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96353" y="7732071"/>
            <a:ext cx="10016233" cy="1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9"/>
              </a:lnSpc>
            </a:pPr>
            <a:r>
              <a:rPr lang="en-US" sz="81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PROJETO INDIVIDUAL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030" y="715289"/>
            <a:ext cx="3019425" cy="4276725"/>
          </a:xfrm>
          <a:custGeom>
            <a:avLst/>
            <a:gdLst/>
            <a:ahLst/>
            <a:cxnLst/>
            <a:rect l="l" t="t" r="r" b="b"/>
            <a:pathLst>
              <a:path w="3019425" h="4276725">
                <a:moveTo>
                  <a:pt x="0" y="0"/>
                </a:moveTo>
                <a:lnTo>
                  <a:pt x="3019425" y="0"/>
                </a:lnTo>
                <a:lnTo>
                  <a:pt x="3019425" y="4276725"/>
                </a:lnTo>
                <a:lnTo>
                  <a:pt x="0" y="427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228813" y="2788320"/>
            <a:ext cx="3238500" cy="4324350"/>
          </a:xfrm>
          <a:custGeom>
            <a:avLst/>
            <a:gdLst/>
            <a:ahLst/>
            <a:cxnLst/>
            <a:rect l="l" t="t" r="r" b="b"/>
            <a:pathLst>
              <a:path w="3238500" h="4324350">
                <a:moveTo>
                  <a:pt x="0" y="0"/>
                </a:moveTo>
                <a:lnTo>
                  <a:pt x="3238500" y="0"/>
                </a:lnTo>
                <a:lnTo>
                  <a:pt x="3238500" y="4324350"/>
                </a:lnTo>
                <a:lnTo>
                  <a:pt x="0" y="432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0194" y="5512184"/>
            <a:ext cx="3143250" cy="4057650"/>
          </a:xfrm>
          <a:custGeom>
            <a:avLst/>
            <a:gdLst/>
            <a:ahLst/>
            <a:cxnLst/>
            <a:rect l="l" t="t" r="r" b="b"/>
            <a:pathLst>
              <a:path w="3143250" h="4057650">
                <a:moveTo>
                  <a:pt x="0" y="0"/>
                </a:moveTo>
                <a:lnTo>
                  <a:pt x="3143250" y="0"/>
                </a:lnTo>
                <a:lnTo>
                  <a:pt x="3143250" y="4057650"/>
                </a:lnTo>
                <a:lnTo>
                  <a:pt x="0" y="4057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50" b="-96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6691" y="651786"/>
            <a:ext cx="5346506" cy="8983418"/>
            <a:chOff x="0" y="0"/>
            <a:chExt cx="5346510" cy="8983421"/>
          </a:xfrm>
        </p:grpSpPr>
        <p:sp>
          <p:nvSpPr>
            <p:cNvPr id="6" name="Freeform 6"/>
            <p:cNvSpPr/>
            <p:nvPr/>
          </p:nvSpPr>
          <p:spPr>
            <a:xfrm>
              <a:off x="347345" y="63500"/>
              <a:ext cx="3019933" cy="4275836"/>
            </a:xfrm>
            <a:custGeom>
              <a:avLst/>
              <a:gdLst/>
              <a:ahLst/>
              <a:cxnLst/>
              <a:rect l="l" t="t" r="r" b="b"/>
              <a:pathLst>
                <a:path w="3019933" h="4275836">
                  <a:moveTo>
                    <a:pt x="0" y="4275836"/>
                  </a:moveTo>
                  <a:lnTo>
                    <a:pt x="3019933" y="4275836"/>
                  </a:lnTo>
                  <a:lnTo>
                    <a:pt x="30199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42160" y="2136521"/>
              <a:ext cx="3240786" cy="4321175"/>
            </a:xfrm>
            <a:custGeom>
              <a:avLst/>
              <a:gdLst/>
              <a:ahLst/>
              <a:cxnLst/>
              <a:rect l="l" t="t" r="r" b="b"/>
              <a:pathLst>
                <a:path w="3240786" h="4321175">
                  <a:moveTo>
                    <a:pt x="0" y="4321175"/>
                  </a:moveTo>
                  <a:lnTo>
                    <a:pt x="3240786" y="4321175"/>
                  </a:lnTo>
                  <a:lnTo>
                    <a:pt x="32407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500" y="4860417"/>
              <a:ext cx="3138678" cy="4059555"/>
            </a:xfrm>
            <a:custGeom>
              <a:avLst/>
              <a:gdLst/>
              <a:ahLst/>
              <a:cxnLst/>
              <a:rect l="l" t="t" r="r" b="b"/>
              <a:pathLst>
                <a:path w="3138678" h="4059555">
                  <a:moveTo>
                    <a:pt x="0" y="4059555"/>
                  </a:moveTo>
                  <a:lnTo>
                    <a:pt x="3138678" y="4059555"/>
                  </a:lnTo>
                  <a:lnTo>
                    <a:pt x="31386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766494" y="3402387"/>
            <a:ext cx="171450" cy="171450"/>
            <a:chOff x="0" y="0"/>
            <a:chExt cx="171450" cy="171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91313"/>
                    <a:pt x="170942" y="96901"/>
                    <a:pt x="169799" y="102489"/>
                  </a:cubicBezTo>
                  <a:cubicBezTo>
                    <a:pt x="168656" y="108077"/>
                    <a:pt x="167132" y="113411"/>
                    <a:pt x="164973" y="118618"/>
                  </a:cubicBezTo>
                  <a:cubicBezTo>
                    <a:pt x="162814" y="123825"/>
                    <a:pt x="160147" y="128778"/>
                    <a:pt x="157099" y="133477"/>
                  </a:cubicBezTo>
                  <a:cubicBezTo>
                    <a:pt x="154051" y="138176"/>
                    <a:pt x="150368" y="142494"/>
                    <a:pt x="146431" y="146431"/>
                  </a:cubicBezTo>
                  <a:cubicBezTo>
                    <a:pt x="142494" y="150368"/>
                    <a:pt x="138176" y="153924"/>
                    <a:pt x="133477" y="157099"/>
                  </a:cubicBezTo>
                  <a:cubicBezTo>
                    <a:pt x="128778" y="160274"/>
                    <a:pt x="123825" y="162814"/>
                    <a:pt x="118618" y="164973"/>
                  </a:cubicBezTo>
                  <a:cubicBezTo>
                    <a:pt x="113411" y="167132"/>
                    <a:pt x="108077" y="168783"/>
                    <a:pt x="102489" y="169799"/>
                  </a:cubicBezTo>
                  <a:cubicBezTo>
                    <a:pt x="96901" y="170815"/>
                    <a:pt x="91440" y="171450"/>
                    <a:pt x="85725" y="171450"/>
                  </a:cubicBezTo>
                  <a:cubicBezTo>
                    <a:pt x="80010" y="171450"/>
                    <a:pt x="74549" y="170942"/>
                    <a:pt x="68961" y="169799"/>
                  </a:cubicBezTo>
                  <a:cubicBezTo>
                    <a:pt x="63373" y="168656"/>
                    <a:pt x="58039" y="167132"/>
                    <a:pt x="52832" y="164973"/>
                  </a:cubicBezTo>
                  <a:cubicBezTo>
                    <a:pt x="47625" y="162814"/>
                    <a:pt x="42672" y="160147"/>
                    <a:pt x="37973" y="157099"/>
                  </a:cubicBezTo>
                  <a:cubicBezTo>
                    <a:pt x="33274" y="154051"/>
                    <a:pt x="28956" y="150368"/>
                    <a:pt x="25019" y="146431"/>
                  </a:cubicBezTo>
                  <a:cubicBezTo>
                    <a:pt x="21082" y="142494"/>
                    <a:pt x="17526" y="138176"/>
                    <a:pt x="14351" y="133477"/>
                  </a:cubicBezTo>
                  <a:cubicBezTo>
                    <a:pt x="11176" y="128778"/>
                    <a:pt x="8636" y="123698"/>
                    <a:pt x="6477" y="118491"/>
                  </a:cubicBezTo>
                  <a:cubicBezTo>
                    <a:pt x="4318" y="113284"/>
                    <a:pt x="2794" y="107950"/>
                    <a:pt x="1651" y="102489"/>
                  </a:cubicBezTo>
                  <a:cubicBezTo>
                    <a:pt x="508" y="97028"/>
                    <a:pt x="0" y="91313"/>
                    <a:pt x="0" y="85725"/>
                  </a:cubicBezTo>
                  <a:cubicBezTo>
                    <a:pt x="0" y="80137"/>
                    <a:pt x="508" y="74549"/>
                    <a:pt x="1651" y="68961"/>
                  </a:cubicBezTo>
                  <a:cubicBezTo>
                    <a:pt x="2794" y="63373"/>
                    <a:pt x="4318" y="58166"/>
                    <a:pt x="6477" y="52959"/>
                  </a:cubicBezTo>
                  <a:cubicBezTo>
                    <a:pt x="8636" y="47752"/>
                    <a:pt x="11303" y="42799"/>
                    <a:pt x="14478" y="38100"/>
                  </a:cubicBezTo>
                  <a:cubicBezTo>
                    <a:pt x="17653" y="33401"/>
                    <a:pt x="21209" y="29083"/>
                    <a:pt x="25146" y="25146"/>
                  </a:cubicBezTo>
                  <a:cubicBezTo>
                    <a:pt x="29083" y="21209"/>
                    <a:pt x="33401" y="17653"/>
                    <a:pt x="38100" y="14478"/>
                  </a:cubicBezTo>
                  <a:cubicBezTo>
                    <a:pt x="42799" y="11303"/>
                    <a:pt x="47752" y="8636"/>
                    <a:pt x="52959" y="6477"/>
                  </a:cubicBezTo>
                  <a:cubicBezTo>
                    <a:pt x="58166" y="4318"/>
                    <a:pt x="63500" y="2794"/>
                    <a:pt x="68961" y="1651"/>
                  </a:cubicBezTo>
                  <a:cubicBezTo>
                    <a:pt x="74422" y="508"/>
                    <a:pt x="80137" y="0"/>
                    <a:pt x="85725" y="0"/>
                  </a:cubicBezTo>
                  <a:cubicBezTo>
                    <a:pt x="91313" y="0"/>
                    <a:pt x="96901" y="508"/>
                    <a:pt x="102489" y="1651"/>
                  </a:cubicBezTo>
                  <a:cubicBezTo>
                    <a:pt x="108077" y="2794"/>
                    <a:pt x="113411" y="4318"/>
                    <a:pt x="118618" y="6477"/>
                  </a:cubicBezTo>
                  <a:cubicBezTo>
                    <a:pt x="123825" y="8636"/>
                    <a:pt x="128778" y="11303"/>
                    <a:pt x="133477" y="14351"/>
                  </a:cubicBezTo>
                  <a:cubicBezTo>
                    <a:pt x="138176" y="17399"/>
                    <a:pt x="142494" y="21082"/>
                    <a:pt x="146431" y="25019"/>
                  </a:cubicBezTo>
                  <a:cubicBezTo>
                    <a:pt x="150368" y="28956"/>
                    <a:pt x="153924" y="33274"/>
                    <a:pt x="157099" y="37973"/>
                  </a:cubicBezTo>
                  <a:cubicBezTo>
                    <a:pt x="160274" y="42672"/>
                    <a:pt x="162814" y="47625"/>
                    <a:pt x="164973" y="52832"/>
                  </a:cubicBezTo>
                  <a:cubicBezTo>
                    <a:pt x="167132" y="58039"/>
                    <a:pt x="168783" y="63373"/>
                    <a:pt x="169799" y="68961"/>
                  </a:cubicBezTo>
                  <a:cubicBezTo>
                    <a:pt x="170815" y="74549"/>
                    <a:pt x="171450" y="80010"/>
                    <a:pt x="171450" y="8572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66494" y="5153368"/>
            <a:ext cx="171450" cy="171450"/>
            <a:chOff x="0" y="0"/>
            <a:chExt cx="171450" cy="171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91313"/>
                    <a:pt x="170942" y="96901"/>
                    <a:pt x="169799" y="102489"/>
                  </a:cubicBezTo>
                  <a:cubicBezTo>
                    <a:pt x="168656" y="108077"/>
                    <a:pt x="167132" y="113411"/>
                    <a:pt x="164973" y="118618"/>
                  </a:cubicBezTo>
                  <a:cubicBezTo>
                    <a:pt x="162814" y="123825"/>
                    <a:pt x="160147" y="128778"/>
                    <a:pt x="157099" y="133477"/>
                  </a:cubicBezTo>
                  <a:cubicBezTo>
                    <a:pt x="154051" y="138176"/>
                    <a:pt x="150368" y="142494"/>
                    <a:pt x="146431" y="146431"/>
                  </a:cubicBezTo>
                  <a:cubicBezTo>
                    <a:pt x="142494" y="150368"/>
                    <a:pt x="138176" y="153924"/>
                    <a:pt x="133477" y="157099"/>
                  </a:cubicBezTo>
                  <a:cubicBezTo>
                    <a:pt x="128778" y="160274"/>
                    <a:pt x="123825" y="162814"/>
                    <a:pt x="118618" y="164973"/>
                  </a:cubicBezTo>
                  <a:cubicBezTo>
                    <a:pt x="113411" y="167132"/>
                    <a:pt x="108077" y="168783"/>
                    <a:pt x="102489" y="169799"/>
                  </a:cubicBezTo>
                  <a:cubicBezTo>
                    <a:pt x="96901" y="170815"/>
                    <a:pt x="91440" y="171450"/>
                    <a:pt x="85725" y="171450"/>
                  </a:cubicBezTo>
                  <a:cubicBezTo>
                    <a:pt x="80010" y="171450"/>
                    <a:pt x="74549" y="170942"/>
                    <a:pt x="68961" y="169799"/>
                  </a:cubicBezTo>
                  <a:cubicBezTo>
                    <a:pt x="63373" y="168656"/>
                    <a:pt x="58039" y="167132"/>
                    <a:pt x="52832" y="164973"/>
                  </a:cubicBezTo>
                  <a:cubicBezTo>
                    <a:pt x="47625" y="162814"/>
                    <a:pt x="42672" y="160147"/>
                    <a:pt x="37973" y="157099"/>
                  </a:cubicBezTo>
                  <a:cubicBezTo>
                    <a:pt x="33274" y="154051"/>
                    <a:pt x="28956" y="150368"/>
                    <a:pt x="25019" y="146431"/>
                  </a:cubicBezTo>
                  <a:cubicBezTo>
                    <a:pt x="21082" y="142494"/>
                    <a:pt x="17526" y="138176"/>
                    <a:pt x="14351" y="133477"/>
                  </a:cubicBezTo>
                  <a:cubicBezTo>
                    <a:pt x="11176" y="128778"/>
                    <a:pt x="8636" y="123698"/>
                    <a:pt x="6477" y="118491"/>
                  </a:cubicBezTo>
                  <a:cubicBezTo>
                    <a:pt x="4318" y="113284"/>
                    <a:pt x="2794" y="107950"/>
                    <a:pt x="1651" y="102489"/>
                  </a:cubicBezTo>
                  <a:cubicBezTo>
                    <a:pt x="508" y="97028"/>
                    <a:pt x="0" y="91313"/>
                    <a:pt x="0" y="85725"/>
                  </a:cubicBezTo>
                  <a:cubicBezTo>
                    <a:pt x="0" y="80137"/>
                    <a:pt x="508" y="74549"/>
                    <a:pt x="1651" y="68961"/>
                  </a:cubicBezTo>
                  <a:cubicBezTo>
                    <a:pt x="2794" y="63373"/>
                    <a:pt x="4318" y="58166"/>
                    <a:pt x="6477" y="52959"/>
                  </a:cubicBezTo>
                  <a:cubicBezTo>
                    <a:pt x="8636" y="47752"/>
                    <a:pt x="11303" y="42799"/>
                    <a:pt x="14478" y="38100"/>
                  </a:cubicBezTo>
                  <a:cubicBezTo>
                    <a:pt x="17653" y="33401"/>
                    <a:pt x="21209" y="29083"/>
                    <a:pt x="25146" y="25146"/>
                  </a:cubicBezTo>
                  <a:cubicBezTo>
                    <a:pt x="29083" y="21209"/>
                    <a:pt x="33401" y="17653"/>
                    <a:pt x="38100" y="14478"/>
                  </a:cubicBezTo>
                  <a:cubicBezTo>
                    <a:pt x="42799" y="11303"/>
                    <a:pt x="47752" y="8636"/>
                    <a:pt x="52959" y="6477"/>
                  </a:cubicBezTo>
                  <a:cubicBezTo>
                    <a:pt x="58166" y="4318"/>
                    <a:pt x="63500" y="2794"/>
                    <a:pt x="68961" y="1651"/>
                  </a:cubicBezTo>
                  <a:cubicBezTo>
                    <a:pt x="74422" y="508"/>
                    <a:pt x="80137" y="0"/>
                    <a:pt x="85725" y="0"/>
                  </a:cubicBezTo>
                  <a:cubicBezTo>
                    <a:pt x="91313" y="0"/>
                    <a:pt x="96901" y="508"/>
                    <a:pt x="102489" y="1651"/>
                  </a:cubicBezTo>
                  <a:cubicBezTo>
                    <a:pt x="108077" y="2794"/>
                    <a:pt x="113411" y="4318"/>
                    <a:pt x="118618" y="6477"/>
                  </a:cubicBezTo>
                  <a:cubicBezTo>
                    <a:pt x="123825" y="8636"/>
                    <a:pt x="128778" y="11303"/>
                    <a:pt x="133477" y="14351"/>
                  </a:cubicBezTo>
                  <a:cubicBezTo>
                    <a:pt x="138176" y="17399"/>
                    <a:pt x="142494" y="21082"/>
                    <a:pt x="146431" y="25019"/>
                  </a:cubicBezTo>
                  <a:cubicBezTo>
                    <a:pt x="150368" y="28956"/>
                    <a:pt x="153924" y="33274"/>
                    <a:pt x="157099" y="37973"/>
                  </a:cubicBezTo>
                  <a:cubicBezTo>
                    <a:pt x="160274" y="42672"/>
                    <a:pt x="162814" y="47625"/>
                    <a:pt x="164973" y="52832"/>
                  </a:cubicBezTo>
                  <a:cubicBezTo>
                    <a:pt x="167132" y="58039"/>
                    <a:pt x="168783" y="63373"/>
                    <a:pt x="169799" y="68961"/>
                  </a:cubicBezTo>
                  <a:cubicBezTo>
                    <a:pt x="170815" y="74549"/>
                    <a:pt x="171450" y="80010"/>
                    <a:pt x="171450" y="8572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766494" y="7647308"/>
            <a:ext cx="171450" cy="171450"/>
            <a:chOff x="0" y="0"/>
            <a:chExt cx="171450" cy="171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91313"/>
                    <a:pt x="170942" y="96901"/>
                    <a:pt x="169799" y="102489"/>
                  </a:cubicBezTo>
                  <a:cubicBezTo>
                    <a:pt x="168656" y="108077"/>
                    <a:pt x="167132" y="113411"/>
                    <a:pt x="164973" y="118618"/>
                  </a:cubicBezTo>
                  <a:cubicBezTo>
                    <a:pt x="162814" y="123825"/>
                    <a:pt x="160147" y="128778"/>
                    <a:pt x="157099" y="133477"/>
                  </a:cubicBezTo>
                  <a:cubicBezTo>
                    <a:pt x="154051" y="138176"/>
                    <a:pt x="150368" y="142494"/>
                    <a:pt x="146431" y="146431"/>
                  </a:cubicBezTo>
                  <a:cubicBezTo>
                    <a:pt x="142494" y="150368"/>
                    <a:pt x="138176" y="153924"/>
                    <a:pt x="133477" y="157099"/>
                  </a:cubicBezTo>
                  <a:cubicBezTo>
                    <a:pt x="128778" y="160274"/>
                    <a:pt x="123825" y="162814"/>
                    <a:pt x="118618" y="164973"/>
                  </a:cubicBezTo>
                  <a:cubicBezTo>
                    <a:pt x="113411" y="167132"/>
                    <a:pt x="108077" y="168783"/>
                    <a:pt x="102489" y="169799"/>
                  </a:cubicBezTo>
                  <a:cubicBezTo>
                    <a:pt x="96901" y="170815"/>
                    <a:pt x="91440" y="171450"/>
                    <a:pt x="85725" y="171450"/>
                  </a:cubicBezTo>
                  <a:cubicBezTo>
                    <a:pt x="80010" y="171450"/>
                    <a:pt x="74549" y="170942"/>
                    <a:pt x="68961" y="169799"/>
                  </a:cubicBezTo>
                  <a:cubicBezTo>
                    <a:pt x="63373" y="168656"/>
                    <a:pt x="58039" y="167132"/>
                    <a:pt x="52832" y="164973"/>
                  </a:cubicBezTo>
                  <a:cubicBezTo>
                    <a:pt x="47625" y="162814"/>
                    <a:pt x="42672" y="160147"/>
                    <a:pt x="37973" y="157099"/>
                  </a:cubicBezTo>
                  <a:cubicBezTo>
                    <a:pt x="33274" y="154051"/>
                    <a:pt x="28956" y="150368"/>
                    <a:pt x="25019" y="146431"/>
                  </a:cubicBezTo>
                  <a:cubicBezTo>
                    <a:pt x="21082" y="142494"/>
                    <a:pt x="17526" y="138176"/>
                    <a:pt x="14351" y="133477"/>
                  </a:cubicBezTo>
                  <a:cubicBezTo>
                    <a:pt x="11176" y="128778"/>
                    <a:pt x="8636" y="123698"/>
                    <a:pt x="6477" y="118491"/>
                  </a:cubicBezTo>
                  <a:cubicBezTo>
                    <a:pt x="4318" y="113284"/>
                    <a:pt x="2794" y="107950"/>
                    <a:pt x="1651" y="102489"/>
                  </a:cubicBezTo>
                  <a:cubicBezTo>
                    <a:pt x="508" y="97028"/>
                    <a:pt x="0" y="91313"/>
                    <a:pt x="0" y="85725"/>
                  </a:cubicBezTo>
                  <a:cubicBezTo>
                    <a:pt x="0" y="80137"/>
                    <a:pt x="508" y="74549"/>
                    <a:pt x="1651" y="68961"/>
                  </a:cubicBezTo>
                  <a:cubicBezTo>
                    <a:pt x="2794" y="63373"/>
                    <a:pt x="4318" y="58166"/>
                    <a:pt x="6477" y="52959"/>
                  </a:cubicBezTo>
                  <a:cubicBezTo>
                    <a:pt x="8636" y="47752"/>
                    <a:pt x="11303" y="42799"/>
                    <a:pt x="14478" y="38100"/>
                  </a:cubicBezTo>
                  <a:cubicBezTo>
                    <a:pt x="17653" y="33401"/>
                    <a:pt x="21209" y="29083"/>
                    <a:pt x="25146" y="25146"/>
                  </a:cubicBezTo>
                  <a:cubicBezTo>
                    <a:pt x="29083" y="21209"/>
                    <a:pt x="33401" y="17653"/>
                    <a:pt x="38100" y="14478"/>
                  </a:cubicBezTo>
                  <a:cubicBezTo>
                    <a:pt x="42799" y="11303"/>
                    <a:pt x="47752" y="8636"/>
                    <a:pt x="52959" y="6477"/>
                  </a:cubicBezTo>
                  <a:cubicBezTo>
                    <a:pt x="58166" y="4318"/>
                    <a:pt x="63500" y="2794"/>
                    <a:pt x="68961" y="1651"/>
                  </a:cubicBezTo>
                  <a:cubicBezTo>
                    <a:pt x="74422" y="508"/>
                    <a:pt x="80137" y="0"/>
                    <a:pt x="85725" y="0"/>
                  </a:cubicBezTo>
                  <a:cubicBezTo>
                    <a:pt x="91313" y="0"/>
                    <a:pt x="96901" y="508"/>
                    <a:pt x="102489" y="1651"/>
                  </a:cubicBezTo>
                  <a:cubicBezTo>
                    <a:pt x="108077" y="2794"/>
                    <a:pt x="113411" y="4318"/>
                    <a:pt x="118618" y="6477"/>
                  </a:cubicBezTo>
                  <a:cubicBezTo>
                    <a:pt x="123825" y="8636"/>
                    <a:pt x="128778" y="11303"/>
                    <a:pt x="133477" y="14351"/>
                  </a:cubicBezTo>
                  <a:cubicBezTo>
                    <a:pt x="138176" y="17399"/>
                    <a:pt x="142494" y="21082"/>
                    <a:pt x="146431" y="25019"/>
                  </a:cubicBezTo>
                  <a:cubicBezTo>
                    <a:pt x="150368" y="28956"/>
                    <a:pt x="153924" y="33274"/>
                    <a:pt x="157099" y="37973"/>
                  </a:cubicBezTo>
                  <a:cubicBezTo>
                    <a:pt x="160274" y="42672"/>
                    <a:pt x="162814" y="47625"/>
                    <a:pt x="164973" y="52832"/>
                  </a:cubicBezTo>
                  <a:cubicBezTo>
                    <a:pt x="167132" y="58039"/>
                    <a:pt x="168783" y="63373"/>
                    <a:pt x="169799" y="68961"/>
                  </a:cubicBezTo>
                  <a:cubicBezTo>
                    <a:pt x="170815" y="74549"/>
                    <a:pt x="171450" y="80010"/>
                    <a:pt x="171450" y="8572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09234" y="1039720"/>
            <a:ext cx="5072948" cy="161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 b="1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Contexto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25193" y="7353300"/>
            <a:ext cx="8194500" cy="210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Shinji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Ikari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enfrenta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questões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como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relação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conturbada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com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seu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pai e a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escola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10043F5A-73C7-0E3C-22A4-7D598D6EA748}"/>
              </a:ext>
            </a:extLst>
          </p:cNvPr>
          <p:cNvSpPr txBox="1"/>
          <p:nvPr/>
        </p:nvSpPr>
        <p:spPr>
          <a:xfrm>
            <a:off x="8325193" y="3238462"/>
            <a:ext cx="8194500" cy="140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Criado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em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1995 e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dirigido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por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Hideaki Anno.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1B0A7F1-CF77-FB17-FE69-5E2D0203B378}"/>
              </a:ext>
            </a:extLst>
          </p:cNvPr>
          <p:cNvSpPr txBox="1"/>
          <p:nvPr/>
        </p:nvSpPr>
        <p:spPr>
          <a:xfrm>
            <a:off x="8288322" y="4811796"/>
            <a:ext cx="9237678" cy="2106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 anime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aborda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luta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da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humanidade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contra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seres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chamados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de ‘Anjos’,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utilizando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robôs</a:t>
            </a:r>
            <a:r>
              <a:rPr lang="en-US" sz="39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‘EVA’.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869443" y="4639151"/>
            <a:ext cx="2428475" cy="2428475"/>
            <a:chOff x="0" y="0"/>
            <a:chExt cx="3237967" cy="32379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7992" cy="3237992"/>
            </a:xfrm>
            <a:custGeom>
              <a:avLst/>
              <a:gdLst/>
              <a:ahLst/>
              <a:cxnLst/>
              <a:rect l="l" t="t" r="r" b="b"/>
              <a:pathLst>
                <a:path w="3237992" h="3237992">
                  <a:moveTo>
                    <a:pt x="292100" y="0"/>
                  </a:moveTo>
                  <a:cubicBezTo>
                    <a:pt x="214630" y="0"/>
                    <a:pt x="140335" y="30734"/>
                    <a:pt x="85598" y="85598"/>
                  </a:cubicBezTo>
                  <a:cubicBezTo>
                    <a:pt x="30861" y="140462"/>
                    <a:pt x="0" y="214630"/>
                    <a:pt x="0" y="292100"/>
                  </a:cubicBezTo>
                  <a:lnTo>
                    <a:pt x="0" y="2945892"/>
                  </a:lnTo>
                  <a:cubicBezTo>
                    <a:pt x="0" y="3023362"/>
                    <a:pt x="30734" y="3097657"/>
                    <a:pt x="85598" y="3152394"/>
                  </a:cubicBezTo>
                  <a:cubicBezTo>
                    <a:pt x="140208" y="3207004"/>
                    <a:pt x="214376" y="3237865"/>
                    <a:pt x="291592" y="3237992"/>
                  </a:cubicBezTo>
                  <a:lnTo>
                    <a:pt x="2946400" y="3237992"/>
                  </a:lnTo>
                  <a:cubicBezTo>
                    <a:pt x="3023616" y="3237865"/>
                    <a:pt x="3097784" y="3207131"/>
                    <a:pt x="3152394" y="3152394"/>
                  </a:cubicBezTo>
                  <a:cubicBezTo>
                    <a:pt x="3207131" y="3097657"/>
                    <a:pt x="3237992" y="3023362"/>
                    <a:pt x="3237992" y="2945892"/>
                  </a:cubicBezTo>
                  <a:lnTo>
                    <a:pt x="3237992" y="292100"/>
                  </a:lnTo>
                  <a:cubicBezTo>
                    <a:pt x="3237992" y="214630"/>
                    <a:pt x="3207258" y="140335"/>
                    <a:pt x="3152394" y="85598"/>
                  </a:cubicBezTo>
                  <a:cubicBezTo>
                    <a:pt x="3097530" y="30861"/>
                    <a:pt x="3023362" y="0"/>
                    <a:pt x="2945892" y="0"/>
                  </a:cubicBezTo>
                  <a:close/>
                </a:path>
              </a:pathLst>
            </a:custGeom>
            <a:blipFill>
              <a:blip r:embed="rId2"/>
              <a:stretch>
                <a:fillRect l="-51780" r="-5173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735052" y="4639151"/>
            <a:ext cx="2501970" cy="2501970"/>
            <a:chOff x="0" y="0"/>
            <a:chExt cx="3335960" cy="33359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5909" cy="3335909"/>
            </a:xfrm>
            <a:custGeom>
              <a:avLst/>
              <a:gdLst/>
              <a:ahLst/>
              <a:cxnLst/>
              <a:rect l="l" t="t" r="r" b="b"/>
              <a:pathLst>
                <a:path w="3335909" h="3335909">
                  <a:moveTo>
                    <a:pt x="292100" y="0"/>
                  </a:moveTo>
                  <a:cubicBezTo>
                    <a:pt x="130810" y="0"/>
                    <a:pt x="0" y="130810"/>
                    <a:pt x="0" y="292100"/>
                  </a:cubicBezTo>
                  <a:lnTo>
                    <a:pt x="0" y="3043809"/>
                  </a:lnTo>
                  <a:cubicBezTo>
                    <a:pt x="0" y="3205099"/>
                    <a:pt x="130810" y="3335909"/>
                    <a:pt x="292100" y="3335909"/>
                  </a:cubicBezTo>
                  <a:lnTo>
                    <a:pt x="3043809" y="3335909"/>
                  </a:lnTo>
                  <a:cubicBezTo>
                    <a:pt x="3205099" y="3335909"/>
                    <a:pt x="3335909" y="3205099"/>
                    <a:pt x="3335909" y="3043809"/>
                  </a:cubicBezTo>
                  <a:lnTo>
                    <a:pt x="3335909" y="292100"/>
                  </a:lnTo>
                  <a:cubicBezTo>
                    <a:pt x="3335909" y="130810"/>
                    <a:pt x="3205099" y="0"/>
                    <a:pt x="3043809" y="0"/>
                  </a:cubicBezTo>
                  <a:close/>
                </a:path>
              </a:pathLst>
            </a:custGeom>
            <a:blipFill>
              <a:blip r:embed="rId3"/>
              <a:stretch>
                <a:fillRect l="-51782" r="-51736" b="-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532471" y="0"/>
            <a:ext cx="5753100" cy="10287000"/>
          </a:xfrm>
          <a:custGeom>
            <a:avLst/>
            <a:gdLst/>
            <a:ahLst/>
            <a:cxnLst/>
            <a:rect l="l" t="t" r="r" b="b"/>
            <a:pathLst>
              <a:path w="5753100" h="10287000">
                <a:moveTo>
                  <a:pt x="0" y="0"/>
                </a:moveTo>
                <a:lnTo>
                  <a:pt x="5753100" y="0"/>
                </a:lnTo>
                <a:lnTo>
                  <a:pt x="5753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805" r="-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69443" y="4639151"/>
            <a:ext cx="2428475" cy="2428475"/>
            <a:chOff x="0" y="0"/>
            <a:chExt cx="2428481" cy="2428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8494" cy="2428494"/>
            </a:xfrm>
            <a:custGeom>
              <a:avLst/>
              <a:gdLst/>
              <a:ahLst/>
              <a:cxnLst/>
              <a:rect l="l" t="t" r="r" b="b"/>
              <a:pathLst>
                <a:path w="2428494" h="2428494">
                  <a:moveTo>
                    <a:pt x="0" y="2428494"/>
                  </a:moveTo>
                  <a:lnTo>
                    <a:pt x="2428494" y="2428494"/>
                  </a:lnTo>
                  <a:lnTo>
                    <a:pt x="24284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5501983" y="2993679"/>
            <a:ext cx="5352174" cy="165097"/>
          </a:xfrm>
          <a:custGeom>
            <a:avLst/>
            <a:gdLst/>
            <a:ahLst/>
            <a:cxnLst/>
            <a:rect l="l" t="t" r="r" b="b"/>
            <a:pathLst>
              <a:path w="5352174" h="165097">
                <a:moveTo>
                  <a:pt x="0" y="0"/>
                </a:moveTo>
                <a:lnTo>
                  <a:pt x="5352174" y="0"/>
                </a:lnTo>
                <a:lnTo>
                  <a:pt x="5352174" y="165097"/>
                </a:lnTo>
                <a:lnTo>
                  <a:pt x="0" y="165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735052" y="4639151"/>
            <a:ext cx="2501970" cy="2501970"/>
            <a:chOff x="0" y="0"/>
            <a:chExt cx="2501976" cy="25019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2027" cy="2502027"/>
            </a:xfrm>
            <a:custGeom>
              <a:avLst/>
              <a:gdLst/>
              <a:ahLst/>
              <a:cxnLst/>
              <a:rect l="l" t="t" r="r" b="b"/>
              <a:pathLst>
                <a:path w="2502027" h="2502027">
                  <a:moveTo>
                    <a:pt x="0" y="2502027"/>
                  </a:moveTo>
                  <a:lnTo>
                    <a:pt x="2502027" y="2502027"/>
                  </a:lnTo>
                  <a:lnTo>
                    <a:pt x="25020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532471" y="0"/>
            <a:ext cx="5755529" cy="10287000"/>
            <a:chOff x="0" y="0"/>
            <a:chExt cx="5755526" cy="10287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5513" cy="10287000"/>
            </a:xfrm>
            <a:custGeom>
              <a:avLst/>
              <a:gdLst/>
              <a:ahLst/>
              <a:cxnLst/>
              <a:rect l="l" t="t" r="r" b="b"/>
              <a:pathLst>
                <a:path w="5755513" h="10287000">
                  <a:moveTo>
                    <a:pt x="0" y="10287000"/>
                  </a:moveTo>
                  <a:lnTo>
                    <a:pt x="5755513" y="10287000"/>
                  </a:lnTo>
                  <a:lnTo>
                    <a:pt x="57555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74881"/>
            <a:ext cx="10586685" cy="28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3"/>
              </a:lnSpc>
            </a:pPr>
            <a:r>
              <a:rPr lang="en-US" sz="8042" b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Objetivos Sustentáveis da ONU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7092" y="7883919"/>
            <a:ext cx="1829067" cy="60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cuide!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44253" y="7759170"/>
            <a:ext cx="5185286" cy="60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Mangá estimula a leitura!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A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149" y="-333851"/>
            <a:ext cx="18411825" cy="21783675"/>
          </a:xfrm>
          <a:custGeom>
            <a:avLst/>
            <a:gdLst/>
            <a:ahLst/>
            <a:cxnLst/>
            <a:rect l="l" t="t" r="r" b="b"/>
            <a:pathLst>
              <a:path w="18411825" h="21783675">
                <a:moveTo>
                  <a:pt x="0" y="0"/>
                </a:moveTo>
                <a:lnTo>
                  <a:pt x="18411825" y="0"/>
                </a:lnTo>
                <a:lnTo>
                  <a:pt x="18411825" y="21783675"/>
                </a:lnTo>
                <a:lnTo>
                  <a:pt x="0" y="2178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394770" y="4968126"/>
            <a:ext cx="7504614" cy="3144745"/>
          </a:xfrm>
          <a:custGeom>
            <a:avLst/>
            <a:gdLst/>
            <a:ahLst/>
            <a:cxnLst/>
            <a:rect l="l" t="t" r="r" b="b"/>
            <a:pathLst>
              <a:path w="7504614" h="3144745">
                <a:moveTo>
                  <a:pt x="0" y="0"/>
                </a:moveTo>
                <a:lnTo>
                  <a:pt x="7504614" y="0"/>
                </a:lnTo>
                <a:lnTo>
                  <a:pt x="7504614" y="3144745"/>
                </a:lnTo>
                <a:lnTo>
                  <a:pt x="0" y="314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7875" r="-11" b="-902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63503" y="-63503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731674" y="1412491"/>
            <a:ext cx="15121080" cy="159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Vamos conhecer o projeto!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b="-777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170268" y="4006482"/>
            <a:ext cx="3947465" cy="5251818"/>
          </a:xfrm>
          <a:custGeom>
            <a:avLst/>
            <a:gdLst/>
            <a:ahLst/>
            <a:cxnLst/>
            <a:rect l="l" t="t" r="r" b="b"/>
            <a:pathLst>
              <a:path w="3947465" h="5251818">
                <a:moveTo>
                  <a:pt x="0" y="0"/>
                </a:moveTo>
                <a:lnTo>
                  <a:pt x="3947464" y="0"/>
                </a:lnTo>
                <a:lnTo>
                  <a:pt x="3947464" y="5251818"/>
                </a:lnTo>
                <a:lnTo>
                  <a:pt x="0" y="525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7750578" y="4822126"/>
            <a:ext cx="2762250" cy="2762250"/>
          </a:xfrm>
          <a:custGeom>
            <a:avLst/>
            <a:gdLst/>
            <a:ahLst/>
            <a:cxnLst/>
            <a:rect l="l" t="t" r="r" b="b"/>
            <a:pathLst>
              <a:path w="2762250" h="2762250">
                <a:moveTo>
                  <a:pt x="0" y="0"/>
                </a:moveTo>
                <a:lnTo>
                  <a:pt x="2762250" y="0"/>
                </a:lnTo>
                <a:lnTo>
                  <a:pt x="2762250" y="2762250"/>
                </a:lnTo>
                <a:lnTo>
                  <a:pt x="0" y="2762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78356" y="4006482"/>
            <a:ext cx="3947465" cy="5251818"/>
          </a:xfrm>
          <a:custGeom>
            <a:avLst/>
            <a:gdLst/>
            <a:ahLst/>
            <a:cxnLst/>
            <a:rect l="l" t="t" r="r" b="b"/>
            <a:pathLst>
              <a:path w="3947465" h="5251818">
                <a:moveTo>
                  <a:pt x="0" y="0"/>
                </a:moveTo>
                <a:lnTo>
                  <a:pt x="3947464" y="0"/>
                </a:lnTo>
                <a:lnTo>
                  <a:pt x="3947464" y="5251818"/>
                </a:lnTo>
                <a:lnTo>
                  <a:pt x="0" y="525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419674" y="4968640"/>
            <a:ext cx="2667000" cy="2667000"/>
          </a:xfrm>
          <a:custGeom>
            <a:avLst/>
            <a:gdLst/>
            <a:ahLst/>
            <a:cxnLst/>
            <a:rect l="l" t="t" r="r" b="b"/>
            <a:pathLst>
              <a:path w="2667000" h="2667000">
                <a:moveTo>
                  <a:pt x="0" y="0"/>
                </a:moveTo>
                <a:lnTo>
                  <a:pt x="2667000" y="0"/>
                </a:lnTo>
                <a:lnTo>
                  <a:pt x="26670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62180" y="4006482"/>
            <a:ext cx="3947465" cy="5251818"/>
          </a:xfrm>
          <a:custGeom>
            <a:avLst/>
            <a:gdLst/>
            <a:ahLst/>
            <a:cxnLst/>
            <a:rect l="l" t="t" r="r" b="b"/>
            <a:pathLst>
              <a:path w="3947465" h="5251818">
                <a:moveTo>
                  <a:pt x="0" y="0"/>
                </a:moveTo>
                <a:lnTo>
                  <a:pt x="3947464" y="0"/>
                </a:lnTo>
                <a:lnTo>
                  <a:pt x="3947464" y="5251818"/>
                </a:lnTo>
                <a:lnTo>
                  <a:pt x="0" y="5251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248284" y="5013446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63503" y="-63503"/>
            <a:ext cx="18414997" cy="10413997"/>
            <a:chOff x="0" y="0"/>
            <a:chExt cx="18415000" cy="10414000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41881" y="4069969"/>
              <a:ext cx="3947414" cy="5251831"/>
            </a:xfrm>
            <a:custGeom>
              <a:avLst/>
              <a:gdLst/>
              <a:ahLst/>
              <a:cxnLst/>
              <a:rect l="l" t="t" r="r" b="b"/>
              <a:pathLst>
                <a:path w="3947414" h="5251831">
                  <a:moveTo>
                    <a:pt x="0" y="5251831"/>
                  </a:moveTo>
                  <a:lnTo>
                    <a:pt x="3947414" y="5251831"/>
                  </a:lnTo>
                  <a:lnTo>
                    <a:pt x="3947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483231" y="5032121"/>
              <a:ext cx="2664841" cy="2664841"/>
            </a:xfrm>
            <a:custGeom>
              <a:avLst/>
              <a:gdLst/>
              <a:ahLst/>
              <a:cxnLst/>
              <a:rect l="l" t="t" r="r" b="b"/>
              <a:pathLst>
                <a:path w="2664841" h="2664841">
                  <a:moveTo>
                    <a:pt x="0" y="2664841"/>
                  </a:moveTo>
                  <a:lnTo>
                    <a:pt x="2664841" y="2664841"/>
                  </a:lnTo>
                  <a:lnTo>
                    <a:pt x="26648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233793" y="4069969"/>
              <a:ext cx="3947413" cy="5251831"/>
            </a:xfrm>
            <a:custGeom>
              <a:avLst/>
              <a:gdLst/>
              <a:ahLst/>
              <a:cxnLst/>
              <a:rect l="l" t="t" r="r" b="b"/>
              <a:pathLst>
                <a:path w="3947413" h="5251831">
                  <a:moveTo>
                    <a:pt x="0" y="5251831"/>
                  </a:moveTo>
                  <a:lnTo>
                    <a:pt x="3947414" y="5251831"/>
                  </a:lnTo>
                  <a:lnTo>
                    <a:pt x="3947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14056" y="4885563"/>
              <a:ext cx="2760345" cy="2760472"/>
            </a:xfrm>
            <a:custGeom>
              <a:avLst/>
              <a:gdLst/>
              <a:ahLst/>
              <a:cxnLst/>
              <a:rect l="l" t="t" r="r" b="b"/>
              <a:pathLst>
                <a:path w="2760345" h="2760472">
                  <a:moveTo>
                    <a:pt x="0" y="2760472"/>
                  </a:moveTo>
                  <a:lnTo>
                    <a:pt x="2760345" y="2760472"/>
                  </a:lnTo>
                  <a:lnTo>
                    <a:pt x="27603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625705" y="4069969"/>
              <a:ext cx="3947413" cy="5251831"/>
            </a:xfrm>
            <a:custGeom>
              <a:avLst/>
              <a:gdLst/>
              <a:ahLst/>
              <a:cxnLst/>
              <a:rect l="l" t="t" r="r" b="b"/>
              <a:pathLst>
                <a:path w="3947413" h="5251831">
                  <a:moveTo>
                    <a:pt x="0" y="5251831"/>
                  </a:moveTo>
                  <a:lnTo>
                    <a:pt x="3947414" y="5251831"/>
                  </a:lnTo>
                  <a:lnTo>
                    <a:pt x="3947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311760" y="5076952"/>
              <a:ext cx="2575306" cy="2575179"/>
            </a:xfrm>
            <a:custGeom>
              <a:avLst/>
              <a:gdLst/>
              <a:ahLst/>
              <a:cxnLst/>
              <a:rect l="l" t="t" r="r" b="b"/>
              <a:pathLst>
                <a:path w="2575306" h="2575179">
                  <a:moveTo>
                    <a:pt x="0" y="2575179"/>
                  </a:moveTo>
                  <a:lnTo>
                    <a:pt x="2575306" y="2575179"/>
                  </a:lnTo>
                  <a:lnTo>
                    <a:pt x="25753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23574" y="1662189"/>
            <a:ext cx="5549617" cy="159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VALORES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76966" y="7573185"/>
            <a:ext cx="1989230" cy="58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Aceitação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7629" y="7507148"/>
            <a:ext cx="1679200" cy="58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Empatia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11092" y="7830045"/>
            <a:ext cx="1886617" cy="58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5142C"/>
                </a:solidFill>
                <a:latin typeface="Lora"/>
                <a:ea typeface="Lora"/>
                <a:cs typeface="Lora"/>
                <a:sym typeface="Lora"/>
              </a:rPr>
              <a:t>Mudança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51422" y="1318270"/>
            <a:ext cx="7205482" cy="8962034"/>
            <a:chOff x="0" y="0"/>
            <a:chExt cx="7205472" cy="89620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05472" cy="8962009"/>
            </a:xfrm>
            <a:custGeom>
              <a:avLst/>
              <a:gdLst/>
              <a:ahLst/>
              <a:cxnLst/>
              <a:rect l="l" t="t" r="r" b="b"/>
              <a:pathLst>
                <a:path w="7205472" h="8962009">
                  <a:moveTo>
                    <a:pt x="2597404" y="0"/>
                  </a:moveTo>
                  <a:lnTo>
                    <a:pt x="0" y="2597404"/>
                  </a:lnTo>
                  <a:lnTo>
                    <a:pt x="0" y="8962009"/>
                  </a:lnTo>
                  <a:lnTo>
                    <a:pt x="3127756" y="8962009"/>
                  </a:lnTo>
                  <a:lnTo>
                    <a:pt x="4609846" y="7479919"/>
                  </a:lnTo>
                  <a:lnTo>
                    <a:pt x="5716524" y="6371336"/>
                  </a:lnTo>
                  <a:lnTo>
                    <a:pt x="7205472" y="4882515"/>
                  </a:lnTo>
                  <a:lnTo>
                    <a:pt x="7205472" y="1905000"/>
                  </a:lnTo>
                  <a:lnTo>
                    <a:pt x="5955284" y="0"/>
                  </a:lnTo>
                  <a:close/>
                </a:path>
              </a:pathLst>
            </a:custGeom>
            <a:solidFill>
              <a:srgbClr val="391D5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318270"/>
            <a:ext cx="7205482" cy="8962034"/>
            <a:chOff x="0" y="0"/>
            <a:chExt cx="9607309" cy="119493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07296" cy="11949430"/>
            </a:xfrm>
            <a:custGeom>
              <a:avLst/>
              <a:gdLst/>
              <a:ahLst/>
              <a:cxnLst/>
              <a:rect l="l" t="t" r="r" b="b"/>
              <a:pathLst>
                <a:path w="9607296" h="11949430">
                  <a:moveTo>
                    <a:pt x="3463163" y="0"/>
                  </a:moveTo>
                  <a:lnTo>
                    <a:pt x="0" y="3463163"/>
                  </a:lnTo>
                  <a:lnTo>
                    <a:pt x="0" y="11949430"/>
                  </a:lnTo>
                  <a:lnTo>
                    <a:pt x="4170426" y="11949430"/>
                  </a:lnTo>
                  <a:lnTo>
                    <a:pt x="6146546" y="9973311"/>
                  </a:lnTo>
                  <a:lnTo>
                    <a:pt x="7622286" y="8495157"/>
                  </a:lnTo>
                  <a:lnTo>
                    <a:pt x="9607296" y="6510147"/>
                  </a:lnTo>
                  <a:lnTo>
                    <a:pt x="9607296" y="2540000"/>
                  </a:lnTo>
                  <a:lnTo>
                    <a:pt x="7940294" y="0"/>
                  </a:lnTo>
                  <a:close/>
                </a:path>
              </a:pathLst>
            </a:custGeom>
            <a:blipFill>
              <a:blip r:embed="rId2"/>
              <a:stretch>
                <a:fillRect l="-32980" r="-3293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-63503" y="1254766"/>
            <a:ext cx="7583900" cy="9095727"/>
          </a:xfrm>
          <a:custGeom>
            <a:avLst/>
            <a:gdLst/>
            <a:ahLst/>
            <a:cxnLst/>
            <a:rect l="l" t="t" r="r" b="b"/>
            <a:pathLst>
              <a:path w="7583900" h="9095727">
                <a:moveTo>
                  <a:pt x="0" y="0"/>
                </a:moveTo>
                <a:lnTo>
                  <a:pt x="7583900" y="0"/>
                </a:lnTo>
                <a:lnTo>
                  <a:pt x="7583900" y="9095728"/>
                </a:lnTo>
                <a:lnTo>
                  <a:pt x="0" y="909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422806" y="3439087"/>
            <a:ext cx="6619237" cy="184147"/>
          </a:xfrm>
          <a:custGeom>
            <a:avLst/>
            <a:gdLst/>
            <a:ahLst/>
            <a:cxnLst/>
            <a:rect l="l" t="t" r="r" b="b"/>
            <a:pathLst>
              <a:path w="6619237" h="184147">
                <a:moveTo>
                  <a:pt x="0" y="0"/>
                </a:moveTo>
                <a:lnTo>
                  <a:pt x="6619237" y="0"/>
                </a:lnTo>
                <a:lnTo>
                  <a:pt x="6619237" y="184147"/>
                </a:lnTo>
                <a:lnTo>
                  <a:pt x="0" y="184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91248" y="2039474"/>
            <a:ext cx="5669880" cy="153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DESAFIOS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51156" y="4421972"/>
            <a:ext cx="6489830" cy="327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5"/>
              </a:lnSpc>
            </a:pPr>
            <a:r>
              <a:rPr lang="en-US" sz="39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Vida na escola, Relacionamento com o pai,</a:t>
            </a:r>
          </a:p>
          <a:p>
            <a:pPr algn="ctr">
              <a:lnSpc>
                <a:spcPts val="9999"/>
              </a:lnSpc>
            </a:pPr>
            <a:r>
              <a:rPr lang="en-US" sz="39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Socialização.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6195" y="0"/>
            <a:ext cx="2861805" cy="4706941"/>
          </a:xfrm>
          <a:custGeom>
            <a:avLst/>
            <a:gdLst/>
            <a:ahLst/>
            <a:cxnLst/>
            <a:rect l="l" t="t" r="r" b="b"/>
            <a:pathLst>
              <a:path w="2861805" h="4706941">
                <a:moveTo>
                  <a:pt x="0" y="0"/>
                </a:moveTo>
                <a:lnTo>
                  <a:pt x="2861805" y="0"/>
                </a:lnTo>
                <a:lnTo>
                  <a:pt x="2861805" y="4706941"/>
                </a:lnTo>
                <a:lnTo>
                  <a:pt x="0" y="470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-34398" t="-44080" r="-1025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813715" y="6777085"/>
            <a:ext cx="6781800" cy="3509915"/>
          </a:xfrm>
          <a:custGeom>
            <a:avLst/>
            <a:gdLst/>
            <a:ahLst/>
            <a:cxnLst/>
            <a:rect l="l" t="t" r="r" b="b"/>
            <a:pathLst>
              <a:path w="6781800" h="3509915">
                <a:moveTo>
                  <a:pt x="0" y="0"/>
                </a:moveTo>
                <a:lnTo>
                  <a:pt x="6781800" y="0"/>
                </a:lnTo>
                <a:lnTo>
                  <a:pt x="6781800" y="3509915"/>
                </a:lnTo>
                <a:lnTo>
                  <a:pt x="0" y="350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b="-932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80868" y="4711408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80868" y="5805764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80868" y="6999284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834640" y="4776216"/>
            <a:ext cx="4858512" cy="798576"/>
          </a:xfrm>
          <a:custGeom>
            <a:avLst/>
            <a:gdLst/>
            <a:ahLst/>
            <a:cxnLst/>
            <a:rect l="l" t="t" r="r" b="b"/>
            <a:pathLst>
              <a:path w="4858512" h="798576">
                <a:moveTo>
                  <a:pt x="0" y="0"/>
                </a:moveTo>
                <a:lnTo>
                  <a:pt x="4858512" y="0"/>
                </a:lnTo>
                <a:lnTo>
                  <a:pt x="4858512" y="798576"/>
                </a:lnTo>
                <a:lnTo>
                  <a:pt x="0" y="798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590800" y="5849112"/>
            <a:ext cx="5382768" cy="783336"/>
          </a:xfrm>
          <a:custGeom>
            <a:avLst/>
            <a:gdLst/>
            <a:ahLst/>
            <a:cxnLst/>
            <a:rect l="l" t="t" r="r" b="b"/>
            <a:pathLst>
              <a:path w="5382768" h="783336">
                <a:moveTo>
                  <a:pt x="0" y="0"/>
                </a:moveTo>
                <a:lnTo>
                  <a:pt x="5382768" y="0"/>
                </a:lnTo>
                <a:lnTo>
                  <a:pt x="5382768" y="783336"/>
                </a:lnTo>
                <a:lnTo>
                  <a:pt x="0" y="783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673352" y="7062216"/>
            <a:ext cx="7095744" cy="789432"/>
          </a:xfrm>
          <a:custGeom>
            <a:avLst/>
            <a:gdLst/>
            <a:ahLst/>
            <a:cxnLst/>
            <a:rect l="l" t="t" r="r" b="b"/>
            <a:pathLst>
              <a:path w="7095744" h="789432">
                <a:moveTo>
                  <a:pt x="0" y="0"/>
                </a:moveTo>
                <a:lnTo>
                  <a:pt x="7095744" y="0"/>
                </a:lnTo>
                <a:lnTo>
                  <a:pt x="7095744" y="789432"/>
                </a:lnTo>
                <a:lnTo>
                  <a:pt x="0" y="789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485928" y="1652540"/>
            <a:ext cx="8115300" cy="6917960"/>
            <a:chOff x="0" y="0"/>
            <a:chExt cx="8115300" cy="69179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15300" cy="6917944"/>
            </a:xfrm>
            <a:custGeom>
              <a:avLst/>
              <a:gdLst/>
              <a:ahLst/>
              <a:cxnLst/>
              <a:rect l="l" t="t" r="r" b="b"/>
              <a:pathLst>
                <a:path w="8115300" h="6917944">
                  <a:moveTo>
                    <a:pt x="3689223" y="0"/>
                  </a:moveTo>
                  <a:lnTo>
                    <a:pt x="0" y="4322445"/>
                  </a:lnTo>
                  <a:lnTo>
                    <a:pt x="0" y="6917944"/>
                  </a:lnTo>
                  <a:lnTo>
                    <a:pt x="3772027" y="6917944"/>
                  </a:lnTo>
                  <a:lnTo>
                    <a:pt x="8115300" y="5982335"/>
                  </a:lnTo>
                  <a:lnTo>
                    <a:pt x="8115300" y="0"/>
                  </a:lnTo>
                  <a:close/>
                </a:path>
              </a:pathLst>
            </a:custGeom>
            <a:solidFill>
              <a:srgbClr val="391D5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827857" y="1977133"/>
            <a:ext cx="7425852" cy="6269479"/>
            <a:chOff x="0" y="0"/>
            <a:chExt cx="9901136" cy="83593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01174" cy="8359267"/>
            </a:xfrm>
            <a:custGeom>
              <a:avLst/>
              <a:gdLst/>
              <a:ahLst/>
              <a:cxnLst/>
              <a:rect l="l" t="t" r="r" b="b"/>
              <a:pathLst>
                <a:path w="9901174" h="8359267">
                  <a:moveTo>
                    <a:pt x="4504436" y="0"/>
                  </a:moveTo>
                  <a:lnTo>
                    <a:pt x="0" y="5222494"/>
                  </a:lnTo>
                  <a:lnTo>
                    <a:pt x="0" y="8359267"/>
                  </a:lnTo>
                  <a:lnTo>
                    <a:pt x="4601591" y="8359267"/>
                  </a:lnTo>
                  <a:lnTo>
                    <a:pt x="9901174" y="7229602"/>
                  </a:lnTo>
                  <a:lnTo>
                    <a:pt x="9901174" y="0"/>
                  </a:lnTo>
                  <a:close/>
                </a:path>
              </a:pathLst>
            </a:custGeom>
            <a:blipFill>
              <a:blip r:embed="rId7"/>
              <a:stretch>
                <a:fillRect l="-11701" r="-117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80868" y="4711408"/>
            <a:ext cx="802996" cy="802996"/>
            <a:chOff x="0" y="0"/>
            <a:chExt cx="802996" cy="8029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3021" cy="803021"/>
            </a:xfrm>
            <a:custGeom>
              <a:avLst/>
              <a:gdLst/>
              <a:ahLst/>
              <a:cxnLst/>
              <a:rect l="l" t="t" r="r" b="b"/>
              <a:pathLst>
                <a:path w="803021" h="803021">
                  <a:moveTo>
                    <a:pt x="0" y="803021"/>
                  </a:moveTo>
                  <a:lnTo>
                    <a:pt x="803021" y="803021"/>
                  </a:lnTo>
                  <a:lnTo>
                    <a:pt x="8030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80868" y="5805764"/>
            <a:ext cx="802996" cy="802996"/>
            <a:chOff x="0" y="0"/>
            <a:chExt cx="802996" cy="8029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3021" cy="803021"/>
            </a:xfrm>
            <a:custGeom>
              <a:avLst/>
              <a:gdLst/>
              <a:ahLst/>
              <a:cxnLst/>
              <a:rect l="l" t="t" r="r" b="b"/>
              <a:pathLst>
                <a:path w="803021" h="803021">
                  <a:moveTo>
                    <a:pt x="0" y="803021"/>
                  </a:moveTo>
                  <a:lnTo>
                    <a:pt x="803021" y="803021"/>
                  </a:lnTo>
                  <a:lnTo>
                    <a:pt x="8030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80868" y="6999284"/>
            <a:ext cx="802996" cy="802996"/>
            <a:chOff x="0" y="0"/>
            <a:chExt cx="802996" cy="802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3021" cy="803021"/>
            </a:xfrm>
            <a:custGeom>
              <a:avLst/>
              <a:gdLst/>
              <a:ahLst/>
              <a:cxnLst/>
              <a:rect l="l" t="t" r="r" b="b"/>
              <a:pathLst>
                <a:path w="803021" h="803021">
                  <a:moveTo>
                    <a:pt x="0" y="803021"/>
                  </a:moveTo>
                  <a:lnTo>
                    <a:pt x="803021" y="803021"/>
                  </a:lnTo>
                  <a:lnTo>
                    <a:pt x="8030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750212" y="-63503"/>
            <a:ext cx="14601282" cy="10413997"/>
            <a:chOff x="0" y="0"/>
            <a:chExt cx="14601292" cy="10414000"/>
          </a:xfrm>
        </p:grpSpPr>
        <p:sp>
          <p:nvSpPr>
            <p:cNvPr id="21" name="Freeform 21"/>
            <p:cNvSpPr/>
            <p:nvPr/>
          </p:nvSpPr>
          <p:spPr>
            <a:xfrm>
              <a:off x="11675999" y="63500"/>
              <a:ext cx="2861818" cy="4711446"/>
            </a:xfrm>
            <a:custGeom>
              <a:avLst/>
              <a:gdLst/>
              <a:ahLst/>
              <a:cxnLst/>
              <a:rect l="l" t="t" r="r" b="b"/>
              <a:pathLst>
                <a:path w="2861818" h="4711446">
                  <a:moveTo>
                    <a:pt x="0" y="0"/>
                  </a:moveTo>
                  <a:lnTo>
                    <a:pt x="0" y="4711446"/>
                  </a:lnTo>
                  <a:lnTo>
                    <a:pt x="2861818" y="4711446"/>
                  </a:lnTo>
                  <a:lnTo>
                    <a:pt x="286181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735701" y="1716024"/>
              <a:ext cx="8115300" cy="6918706"/>
            </a:xfrm>
            <a:custGeom>
              <a:avLst/>
              <a:gdLst/>
              <a:ahLst/>
              <a:cxnLst/>
              <a:rect l="l" t="t" r="r" b="b"/>
              <a:pathLst>
                <a:path w="8115300" h="6918706">
                  <a:moveTo>
                    <a:pt x="0" y="6918706"/>
                  </a:moveTo>
                  <a:lnTo>
                    <a:pt x="8115300" y="6918706"/>
                  </a:lnTo>
                  <a:lnTo>
                    <a:pt x="81153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077585" y="2040636"/>
              <a:ext cx="7431405" cy="6269482"/>
            </a:xfrm>
            <a:custGeom>
              <a:avLst/>
              <a:gdLst/>
              <a:ahLst/>
              <a:cxnLst/>
              <a:rect l="l" t="t" r="r" b="b"/>
              <a:pathLst>
                <a:path w="7431405" h="6269482">
                  <a:moveTo>
                    <a:pt x="0" y="6269482"/>
                  </a:moveTo>
                  <a:lnTo>
                    <a:pt x="7431404" y="6269482"/>
                  </a:lnTo>
                  <a:lnTo>
                    <a:pt x="7431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63500" y="6840601"/>
              <a:ext cx="6783578" cy="3509899"/>
            </a:xfrm>
            <a:custGeom>
              <a:avLst/>
              <a:gdLst/>
              <a:ahLst/>
              <a:cxnLst/>
              <a:rect l="l" t="t" r="r" b="b"/>
              <a:pathLst>
                <a:path w="6783578" h="3509899">
                  <a:moveTo>
                    <a:pt x="0" y="0"/>
                  </a:moveTo>
                  <a:lnTo>
                    <a:pt x="0" y="3509899"/>
                  </a:lnTo>
                  <a:lnTo>
                    <a:pt x="6783578" y="3509899"/>
                  </a:lnTo>
                  <a:lnTo>
                    <a:pt x="678357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80868" y="2106730"/>
            <a:ext cx="6956831" cy="153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SUPERAÇÃO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277100" cy="10287000"/>
          </a:xfrm>
          <a:custGeom>
            <a:avLst/>
            <a:gdLst/>
            <a:ahLst/>
            <a:cxnLst/>
            <a:rect l="l" t="t" r="r" b="b"/>
            <a:pathLst>
              <a:path w="7277100" h="10287000">
                <a:moveTo>
                  <a:pt x="0" y="0"/>
                </a:moveTo>
                <a:lnTo>
                  <a:pt x="7277100" y="0"/>
                </a:lnTo>
                <a:lnTo>
                  <a:pt x="7277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7278053" cy="10287000"/>
            <a:chOff x="0" y="0"/>
            <a:chExt cx="7278053" cy="10287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78116" cy="10287000"/>
            </a:xfrm>
            <a:custGeom>
              <a:avLst/>
              <a:gdLst/>
              <a:ahLst/>
              <a:cxnLst/>
              <a:rect l="l" t="t" r="r" b="b"/>
              <a:pathLst>
                <a:path w="7278116" h="10287000">
                  <a:moveTo>
                    <a:pt x="0" y="10287000"/>
                  </a:moveTo>
                  <a:lnTo>
                    <a:pt x="7278116" y="10287000"/>
                  </a:lnTo>
                  <a:lnTo>
                    <a:pt x="7278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9267082" y="4024446"/>
            <a:ext cx="6619237" cy="165097"/>
          </a:xfrm>
          <a:custGeom>
            <a:avLst/>
            <a:gdLst/>
            <a:ahLst/>
            <a:cxnLst/>
            <a:rect l="l" t="t" r="r" b="b"/>
            <a:pathLst>
              <a:path w="6619237" h="165097">
                <a:moveTo>
                  <a:pt x="0" y="0"/>
                </a:moveTo>
                <a:lnTo>
                  <a:pt x="6619237" y="0"/>
                </a:lnTo>
                <a:lnTo>
                  <a:pt x="6619237" y="165097"/>
                </a:lnTo>
                <a:lnTo>
                  <a:pt x="0" y="165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697524" y="2647407"/>
            <a:ext cx="9953415" cy="149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1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AGRADECIMENTOS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6193" y="5743899"/>
            <a:ext cx="7915027" cy="274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4"/>
              </a:lnSpc>
            </a:pPr>
            <a:r>
              <a:rPr lang="en-US" sz="5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"Obrigado pai, adeus mãe. E à todas as crianças. Parabéns!"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12567"/>
            <a:ext cx="14635982" cy="343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99"/>
              </a:lnSpc>
            </a:pPr>
            <a:r>
              <a:rPr lang="en-US" sz="14409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THE END OF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0" y="7494600"/>
            <a:ext cx="14920922" cy="1376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79"/>
              </a:lnSpc>
            </a:pPr>
            <a:r>
              <a:rPr lang="en-US" sz="81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OBRIGADO PELA ATENÇÃO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36F68E-341E-ACAC-5BF0-D3176A64A26A}"/>
              </a:ext>
            </a:extLst>
          </p:cNvPr>
          <p:cNvSpPr txBox="1"/>
          <p:nvPr/>
        </p:nvSpPr>
        <p:spPr>
          <a:xfrm>
            <a:off x="1063113" y="5143500"/>
            <a:ext cx="3200400" cy="1516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59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SLIDE:9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112</Words>
  <Application>Microsoft Office PowerPoint</Application>
  <PresentationFormat>Personalizar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Lora Bold</vt:lpstr>
      <vt:lpstr>The Seasons Bold</vt:lpstr>
      <vt:lpstr>Aileron</vt:lpstr>
      <vt:lpstr>Lora</vt:lpstr>
      <vt:lpstr>Calibri</vt:lpstr>
      <vt:lpstr>Arial</vt:lpstr>
      <vt:lpstr>Open Sans</vt:lpstr>
      <vt:lpstr>Aileron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Genesis.pdf</dc:title>
  <cp:lastModifiedBy>FELIPPE SANTOS DANTAS DE MATOS .</cp:lastModifiedBy>
  <cp:revision>2</cp:revision>
  <dcterms:created xsi:type="dcterms:W3CDTF">2006-08-16T00:00:00Z</dcterms:created>
  <dcterms:modified xsi:type="dcterms:W3CDTF">2024-12-03T02:42:23Z</dcterms:modified>
  <dc:identifier>DAGYMnmk2Y0</dc:identifier>
</cp:coreProperties>
</file>